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91" r:id="rId12"/>
    <p:sldId id="292" r:id="rId13"/>
    <p:sldId id="268" r:id="rId14"/>
    <p:sldId id="269" r:id="rId15"/>
    <p:sldId id="270" r:id="rId16"/>
    <p:sldId id="271" r:id="rId17"/>
    <p:sldId id="272" r:id="rId18"/>
    <p:sldId id="273" r:id="rId19"/>
    <p:sldId id="286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5" r:id="rId29"/>
  </p:sldIdLst>
  <p:sldSz cx="24384000" cy="13716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4.png"/><Relationship Id="rId3" Type="http://schemas.openxmlformats.org/officeDocument/2006/relationships/image" Target="../media/image167.png"/><Relationship Id="rId7" Type="http://schemas.openxmlformats.org/officeDocument/2006/relationships/image" Target="../media/image169.png"/><Relationship Id="rId12" Type="http://schemas.openxmlformats.org/officeDocument/2006/relationships/image" Target="../media/image173.png"/><Relationship Id="rId17" Type="http://schemas.openxmlformats.org/officeDocument/2006/relationships/image" Target="../media/image121.pn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5" Type="http://schemas.openxmlformats.org/officeDocument/2006/relationships/image" Target="../media/image176.png"/><Relationship Id="rId10" Type="http://schemas.openxmlformats.org/officeDocument/2006/relationships/image" Target="../media/image172.png"/><Relationship Id="rId4" Type="http://schemas.openxmlformats.org/officeDocument/2006/relationships/image" Target="../media/image104.png"/><Relationship Id="rId9" Type="http://schemas.openxmlformats.org/officeDocument/2006/relationships/image" Target="../media/image171.png"/><Relationship Id="rId14" Type="http://schemas.openxmlformats.org/officeDocument/2006/relationships/image" Target="../media/image1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06.png"/><Relationship Id="rId18" Type="http://schemas.openxmlformats.org/officeDocument/2006/relationships/image" Target="../media/image191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17" Type="http://schemas.openxmlformats.org/officeDocument/2006/relationships/image" Target="../media/image190.png"/><Relationship Id="rId2" Type="http://schemas.openxmlformats.org/officeDocument/2006/relationships/image" Target="../media/image177.png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04.png"/><Relationship Id="rId5" Type="http://schemas.openxmlformats.org/officeDocument/2006/relationships/image" Target="../media/image180.png"/><Relationship Id="rId15" Type="http://schemas.openxmlformats.org/officeDocument/2006/relationships/image" Target="../media/image188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86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04.png"/><Relationship Id="rId2" Type="http://schemas.openxmlformats.org/officeDocument/2006/relationships/image" Target="../media/image192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85.png"/><Relationship Id="rId5" Type="http://schemas.openxmlformats.org/officeDocument/2006/relationships/image" Target="../media/image180.png"/><Relationship Id="rId15" Type="http://schemas.openxmlformats.org/officeDocument/2006/relationships/image" Target="../media/image197.png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image" Target="../media/image184.png"/><Relationship Id="rId14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204.png"/><Relationship Id="rId18" Type="http://schemas.openxmlformats.org/officeDocument/2006/relationships/image" Target="../media/image187.png"/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12" Type="http://schemas.openxmlformats.org/officeDocument/2006/relationships/image" Target="../media/image203.png"/><Relationship Id="rId17" Type="http://schemas.openxmlformats.org/officeDocument/2006/relationships/image" Target="../media/image106.png"/><Relationship Id="rId2" Type="http://schemas.openxmlformats.org/officeDocument/2006/relationships/image" Target="../media/image178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04.png"/><Relationship Id="rId5" Type="http://schemas.openxmlformats.org/officeDocument/2006/relationships/image" Target="../media/image200.png"/><Relationship Id="rId15" Type="http://schemas.openxmlformats.org/officeDocument/2006/relationships/image" Target="../media/image206.png"/><Relationship Id="rId10" Type="http://schemas.openxmlformats.org/officeDocument/2006/relationships/image" Target="../media/image185.png"/><Relationship Id="rId4" Type="http://schemas.openxmlformats.org/officeDocument/2006/relationships/image" Target="../media/image180.png"/><Relationship Id="rId9" Type="http://schemas.openxmlformats.org/officeDocument/2006/relationships/image" Target="../media/image202.png"/><Relationship Id="rId14" Type="http://schemas.openxmlformats.org/officeDocument/2006/relationships/image" Target="../media/image20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png"/><Relationship Id="rId18" Type="http://schemas.openxmlformats.org/officeDocument/2006/relationships/image" Target="../media/image220.png"/><Relationship Id="rId26" Type="http://schemas.openxmlformats.org/officeDocument/2006/relationships/image" Target="../media/image226.png"/><Relationship Id="rId21" Type="http://schemas.openxmlformats.org/officeDocument/2006/relationships/image" Target="../media/image104.png"/><Relationship Id="rId34" Type="http://schemas.openxmlformats.org/officeDocument/2006/relationships/image" Target="../media/image234.png"/><Relationship Id="rId7" Type="http://schemas.openxmlformats.org/officeDocument/2006/relationships/image" Target="../media/image213.png"/><Relationship Id="rId12" Type="http://schemas.openxmlformats.org/officeDocument/2006/relationships/image" Target="../media/image178.png"/><Relationship Id="rId17" Type="http://schemas.openxmlformats.org/officeDocument/2006/relationships/image" Target="../media/image219.png"/><Relationship Id="rId25" Type="http://schemas.openxmlformats.org/officeDocument/2006/relationships/image" Target="../media/image225.png"/><Relationship Id="rId33" Type="http://schemas.openxmlformats.org/officeDocument/2006/relationships/image" Target="../media/image233.png"/><Relationship Id="rId2" Type="http://schemas.openxmlformats.org/officeDocument/2006/relationships/image" Target="../media/image208.png"/><Relationship Id="rId16" Type="http://schemas.openxmlformats.org/officeDocument/2006/relationships/image" Target="../media/image182.png"/><Relationship Id="rId20" Type="http://schemas.openxmlformats.org/officeDocument/2006/relationships/image" Target="../media/image221.png"/><Relationship Id="rId29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24.png"/><Relationship Id="rId32" Type="http://schemas.openxmlformats.org/officeDocument/2006/relationships/image" Target="../media/image232.png"/><Relationship Id="rId37" Type="http://schemas.openxmlformats.org/officeDocument/2006/relationships/image" Target="../media/image197.png"/><Relationship Id="rId5" Type="http://schemas.openxmlformats.org/officeDocument/2006/relationships/image" Target="../media/image211.png"/><Relationship Id="rId15" Type="http://schemas.openxmlformats.org/officeDocument/2006/relationships/image" Target="../media/image218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36" Type="http://schemas.openxmlformats.org/officeDocument/2006/relationships/image" Target="../media/image235.png"/><Relationship Id="rId10" Type="http://schemas.openxmlformats.org/officeDocument/2006/relationships/image" Target="../media/image216.png"/><Relationship Id="rId19" Type="http://schemas.openxmlformats.org/officeDocument/2006/relationships/image" Target="../media/image179.png"/><Relationship Id="rId31" Type="http://schemas.openxmlformats.org/officeDocument/2006/relationships/image" Target="../media/image231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180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106.png"/><Relationship Id="rId8" Type="http://schemas.openxmlformats.org/officeDocument/2006/relationships/image" Target="../media/image214.png"/><Relationship Id="rId3" Type="http://schemas.openxmlformats.org/officeDocument/2006/relationships/image" Target="../media/image20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26" Type="http://schemas.openxmlformats.org/officeDocument/2006/relationships/image" Target="../media/image259.png"/><Relationship Id="rId3" Type="http://schemas.openxmlformats.org/officeDocument/2006/relationships/image" Target="../media/image237.png"/><Relationship Id="rId21" Type="http://schemas.openxmlformats.org/officeDocument/2006/relationships/image" Target="../media/image255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5" Type="http://schemas.openxmlformats.org/officeDocument/2006/relationships/image" Target="../media/image258.png"/><Relationship Id="rId33" Type="http://schemas.openxmlformats.org/officeDocument/2006/relationships/image" Target="../media/image261.pn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24" Type="http://schemas.openxmlformats.org/officeDocument/2006/relationships/image" Target="../media/image180.png"/><Relationship Id="rId32" Type="http://schemas.openxmlformats.org/officeDocument/2006/relationships/image" Target="../media/image106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28" Type="http://schemas.openxmlformats.org/officeDocument/2006/relationships/image" Target="../media/image184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31" Type="http://schemas.openxmlformats.org/officeDocument/2006/relationships/image" Target="../media/image10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Relationship Id="rId22" Type="http://schemas.openxmlformats.org/officeDocument/2006/relationships/image" Target="../media/image256.png"/><Relationship Id="rId27" Type="http://schemas.openxmlformats.org/officeDocument/2006/relationships/image" Target="../media/image179.png"/><Relationship Id="rId30" Type="http://schemas.openxmlformats.org/officeDocument/2006/relationships/image" Target="../media/image260.png"/><Relationship Id="rId8" Type="http://schemas.openxmlformats.org/officeDocument/2006/relationships/image" Target="../media/image2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3" Type="http://schemas.openxmlformats.org/officeDocument/2006/relationships/image" Target="../media/image256.png"/><Relationship Id="rId21" Type="http://schemas.openxmlformats.org/officeDocument/2006/relationships/image" Target="../media/image106.png"/><Relationship Id="rId7" Type="http://schemas.openxmlformats.org/officeDocument/2006/relationships/image" Target="../media/image259.png"/><Relationship Id="rId12" Type="http://schemas.openxmlformats.org/officeDocument/2006/relationships/image" Target="../media/image104.png"/><Relationship Id="rId17" Type="http://schemas.openxmlformats.org/officeDocument/2006/relationships/image" Target="../media/image271.png"/><Relationship Id="rId2" Type="http://schemas.openxmlformats.org/officeDocument/2006/relationships/image" Target="../media/image262.png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11" Type="http://schemas.openxmlformats.org/officeDocument/2006/relationships/image" Target="../media/image185.png"/><Relationship Id="rId5" Type="http://schemas.openxmlformats.org/officeDocument/2006/relationships/image" Target="../media/image180.png"/><Relationship Id="rId15" Type="http://schemas.openxmlformats.org/officeDocument/2006/relationships/image" Target="../media/image269.png"/><Relationship Id="rId10" Type="http://schemas.openxmlformats.org/officeDocument/2006/relationships/image" Target="../media/image266.png"/><Relationship Id="rId19" Type="http://schemas.openxmlformats.org/officeDocument/2006/relationships/image" Target="../media/image273.png"/><Relationship Id="rId4" Type="http://schemas.openxmlformats.org/officeDocument/2006/relationships/image" Target="../media/image263.png"/><Relationship Id="rId9" Type="http://schemas.openxmlformats.org/officeDocument/2006/relationships/image" Target="../media/image184.png"/><Relationship Id="rId14" Type="http://schemas.openxmlformats.org/officeDocument/2006/relationships/image" Target="../media/image268.png"/><Relationship Id="rId22" Type="http://schemas.openxmlformats.org/officeDocument/2006/relationships/image" Target="../media/image2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56.png"/><Relationship Id="rId26" Type="http://schemas.openxmlformats.org/officeDocument/2006/relationships/image" Target="../media/image260.png"/><Relationship Id="rId3" Type="http://schemas.openxmlformats.org/officeDocument/2006/relationships/image" Target="../media/image277.png"/><Relationship Id="rId21" Type="http://schemas.openxmlformats.org/officeDocument/2006/relationships/image" Target="../media/image264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66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180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184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65.png"/><Relationship Id="rId28" Type="http://schemas.openxmlformats.org/officeDocument/2006/relationships/image" Target="../media/image292.png"/><Relationship Id="rId10" Type="http://schemas.openxmlformats.org/officeDocument/2006/relationships/image" Target="../media/image284.png"/><Relationship Id="rId19" Type="http://schemas.openxmlformats.org/officeDocument/2006/relationships/image" Target="../media/image26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59.png"/><Relationship Id="rId27" Type="http://schemas.openxmlformats.org/officeDocument/2006/relationships/image" Target="../media/image104.png"/><Relationship Id="rId30" Type="http://schemas.openxmlformats.org/officeDocument/2006/relationships/image" Target="../media/image29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26" Type="http://schemas.openxmlformats.org/officeDocument/2006/relationships/image" Target="../media/image254.png"/><Relationship Id="rId39" Type="http://schemas.openxmlformats.org/officeDocument/2006/relationships/image" Target="../media/image310.png"/><Relationship Id="rId21" Type="http://schemas.openxmlformats.org/officeDocument/2006/relationships/image" Target="../media/image249.png"/><Relationship Id="rId34" Type="http://schemas.openxmlformats.org/officeDocument/2006/relationships/image" Target="../media/image184.png"/><Relationship Id="rId7" Type="http://schemas.openxmlformats.org/officeDocument/2006/relationships/image" Target="../media/image295.png"/><Relationship Id="rId2" Type="http://schemas.openxmlformats.org/officeDocument/2006/relationships/image" Target="../media/image236.png"/><Relationship Id="rId16" Type="http://schemas.openxmlformats.org/officeDocument/2006/relationships/image" Target="../media/image302.png"/><Relationship Id="rId20" Type="http://schemas.openxmlformats.org/officeDocument/2006/relationships/image" Target="../media/image306.png"/><Relationship Id="rId29" Type="http://schemas.openxmlformats.org/officeDocument/2006/relationships/image" Target="../media/image179.png"/><Relationship Id="rId41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98.png"/><Relationship Id="rId24" Type="http://schemas.openxmlformats.org/officeDocument/2006/relationships/image" Target="../media/image307.png"/><Relationship Id="rId32" Type="http://schemas.openxmlformats.org/officeDocument/2006/relationships/image" Target="../media/image259.png"/><Relationship Id="rId37" Type="http://schemas.openxmlformats.org/officeDocument/2006/relationships/image" Target="../media/image104.png"/><Relationship Id="rId40" Type="http://schemas.openxmlformats.org/officeDocument/2006/relationships/image" Target="../media/image106.png"/><Relationship Id="rId5" Type="http://schemas.openxmlformats.org/officeDocument/2006/relationships/image" Target="../media/image294.png"/><Relationship Id="rId15" Type="http://schemas.openxmlformats.org/officeDocument/2006/relationships/image" Target="../media/image301.png"/><Relationship Id="rId23" Type="http://schemas.openxmlformats.org/officeDocument/2006/relationships/image" Target="../media/image251.png"/><Relationship Id="rId28" Type="http://schemas.openxmlformats.org/officeDocument/2006/relationships/image" Target="../media/image256.png"/><Relationship Id="rId36" Type="http://schemas.openxmlformats.org/officeDocument/2006/relationships/image" Target="../media/image260.png"/><Relationship Id="rId10" Type="http://schemas.openxmlformats.org/officeDocument/2006/relationships/image" Target="../media/image297.png"/><Relationship Id="rId19" Type="http://schemas.openxmlformats.org/officeDocument/2006/relationships/image" Target="../media/image305.png"/><Relationship Id="rId31" Type="http://schemas.openxmlformats.org/officeDocument/2006/relationships/image" Target="../media/image308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300.png"/><Relationship Id="rId22" Type="http://schemas.openxmlformats.org/officeDocument/2006/relationships/image" Target="../media/image250.png"/><Relationship Id="rId27" Type="http://schemas.openxmlformats.org/officeDocument/2006/relationships/image" Target="../media/image255.png"/><Relationship Id="rId30" Type="http://schemas.openxmlformats.org/officeDocument/2006/relationships/image" Target="../media/image180.png"/><Relationship Id="rId35" Type="http://schemas.openxmlformats.org/officeDocument/2006/relationships/image" Target="../media/image181.png"/><Relationship Id="rId8" Type="http://schemas.openxmlformats.org/officeDocument/2006/relationships/image" Target="../media/image296.png"/><Relationship Id="rId3" Type="http://schemas.openxmlformats.org/officeDocument/2006/relationships/image" Target="../media/image237.png"/><Relationship Id="rId12" Type="http://schemas.openxmlformats.org/officeDocument/2006/relationships/image" Target="../media/image246.png"/><Relationship Id="rId17" Type="http://schemas.openxmlformats.org/officeDocument/2006/relationships/image" Target="../media/image303.png"/><Relationship Id="rId25" Type="http://schemas.openxmlformats.org/officeDocument/2006/relationships/image" Target="../media/image253.png"/><Relationship Id="rId33" Type="http://schemas.openxmlformats.org/officeDocument/2006/relationships/image" Target="../media/image183.png"/><Relationship Id="rId38" Type="http://schemas.openxmlformats.org/officeDocument/2006/relationships/image" Target="../media/image30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327.png"/><Relationship Id="rId39" Type="http://schemas.openxmlformats.org/officeDocument/2006/relationships/image" Target="../media/image106.png"/><Relationship Id="rId21" Type="http://schemas.openxmlformats.org/officeDocument/2006/relationships/image" Target="../media/image322.png"/><Relationship Id="rId34" Type="http://schemas.openxmlformats.org/officeDocument/2006/relationships/image" Target="../media/image335.png"/><Relationship Id="rId7" Type="http://schemas.openxmlformats.org/officeDocument/2006/relationships/image" Target="../media/image265.png"/><Relationship Id="rId2" Type="http://schemas.openxmlformats.org/officeDocument/2006/relationships/image" Target="../media/image256.png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29" Type="http://schemas.openxmlformats.org/officeDocument/2006/relationships/image" Target="../media/image330.png"/><Relationship Id="rId41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04.png"/><Relationship Id="rId24" Type="http://schemas.openxmlformats.org/officeDocument/2006/relationships/image" Target="../media/image325.png"/><Relationship Id="rId32" Type="http://schemas.openxmlformats.org/officeDocument/2006/relationships/image" Target="../media/image333.png"/><Relationship Id="rId37" Type="http://schemas.openxmlformats.org/officeDocument/2006/relationships/image" Target="../media/image337.png"/><Relationship Id="rId40" Type="http://schemas.openxmlformats.org/officeDocument/2006/relationships/image" Target="../media/image339.png"/><Relationship Id="rId5" Type="http://schemas.openxmlformats.org/officeDocument/2006/relationships/image" Target="../media/image266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36" Type="http://schemas.openxmlformats.org/officeDocument/2006/relationships/image" Target="../media/image110.png"/><Relationship Id="rId10" Type="http://schemas.openxmlformats.org/officeDocument/2006/relationships/image" Target="../media/image312.png"/><Relationship Id="rId19" Type="http://schemas.openxmlformats.org/officeDocument/2006/relationships/image" Target="../media/image320.png"/><Relationship Id="rId31" Type="http://schemas.openxmlformats.org/officeDocument/2006/relationships/image" Target="../media/image332.png"/><Relationship Id="rId4" Type="http://schemas.openxmlformats.org/officeDocument/2006/relationships/image" Target="../media/image180.png"/><Relationship Id="rId9" Type="http://schemas.openxmlformats.org/officeDocument/2006/relationships/image" Target="../media/image264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Relationship Id="rId8" Type="http://schemas.openxmlformats.org/officeDocument/2006/relationships/image" Target="../media/image184.png"/><Relationship Id="rId3" Type="http://schemas.openxmlformats.org/officeDocument/2006/relationships/image" Target="../media/image263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4.png"/><Relationship Id="rId38" Type="http://schemas.openxmlformats.org/officeDocument/2006/relationships/image" Target="../media/image33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346.png"/><Relationship Id="rId18" Type="http://schemas.openxmlformats.org/officeDocument/2006/relationships/image" Target="../media/image350.png"/><Relationship Id="rId26" Type="http://schemas.openxmlformats.org/officeDocument/2006/relationships/image" Target="../media/image357.png"/><Relationship Id="rId3" Type="http://schemas.openxmlformats.org/officeDocument/2006/relationships/image" Target="../media/image341.png"/><Relationship Id="rId21" Type="http://schemas.openxmlformats.org/officeDocument/2006/relationships/image" Target="../media/image353.png"/><Relationship Id="rId7" Type="http://schemas.openxmlformats.org/officeDocument/2006/relationships/image" Target="../media/image257.png"/><Relationship Id="rId12" Type="http://schemas.openxmlformats.org/officeDocument/2006/relationships/image" Target="../media/image345.png"/><Relationship Id="rId17" Type="http://schemas.openxmlformats.org/officeDocument/2006/relationships/image" Target="../media/image251.png"/><Relationship Id="rId25" Type="http://schemas.openxmlformats.org/officeDocument/2006/relationships/image" Target="../media/image356.png"/><Relationship Id="rId2" Type="http://schemas.openxmlformats.org/officeDocument/2006/relationships/image" Target="../media/image178.png"/><Relationship Id="rId16" Type="http://schemas.openxmlformats.org/officeDocument/2006/relationships/image" Target="../media/image349.png"/><Relationship Id="rId20" Type="http://schemas.openxmlformats.org/officeDocument/2006/relationships/image" Target="../media/image352.png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344.png"/><Relationship Id="rId24" Type="http://schemas.openxmlformats.org/officeDocument/2006/relationships/image" Target="../media/image106.png"/><Relationship Id="rId5" Type="http://schemas.openxmlformats.org/officeDocument/2006/relationships/image" Target="../media/image343.png"/><Relationship Id="rId15" Type="http://schemas.openxmlformats.org/officeDocument/2006/relationships/image" Target="../media/image348.png"/><Relationship Id="rId23" Type="http://schemas.openxmlformats.org/officeDocument/2006/relationships/image" Target="../media/image355.png"/><Relationship Id="rId28" Type="http://schemas.openxmlformats.org/officeDocument/2006/relationships/image" Target="../media/image359.png"/><Relationship Id="rId10" Type="http://schemas.openxmlformats.org/officeDocument/2006/relationships/image" Target="../media/image104.png"/><Relationship Id="rId19" Type="http://schemas.openxmlformats.org/officeDocument/2006/relationships/image" Target="../media/image351.png"/><Relationship Id="rId4" Type="http://schemas.openxmlformats.org/officeDocument/2006/relationships/image" Target="../media/image342.png"/><Relationship Id="rId9" Type="http://schemas.openxmlformats.org/officeDocument/2006/relationships/image" Target="../media/image260.png"/><Relationship Id="rId14" Type="http://schemas.openxmlformats.org/officeDocument/2006/relationships/image" Target="../media/image347.png"/><Relationship Id="rId22" Type="http://schemas.openxmlformats.org/officeDocument/2006/relationships/image" Target="../media/image354.png"/><Relationship Id="rId27" Type="http://schemas.openxmlformats.org/officeDocument/2006/relationships/image" Target="../media/image3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3.png"/><Relationship Id="rId12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6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12" Type="http://schemas.openxmlformats.org/officeDocument/2006/relationships/image" Target="../media/image375.png"/><Relationship Id="rId17" Type="http://schemas.openxmlformats.org/officeDocument/2006/relationships/image" Target="../media/image380.png"/><Relationship Id="rId2" Type="http://schemas.openxmlformats.org/officeDocument/2006/relationships/image" Target="../media/image367.png"/><Relationship Id="rId16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4.png"/><Relationship Id="rId5" Type="http://schemas.openxmlformats.org/officeDocument/2006/relationships/image" Target="../media/image370.png"/><Relationship Id="rId15" Type="http://schemas.openxmlformats.org/officeDocument/2006/relationships/image" Target="../media/image378.png"/><Relationship Id="rId10" Type="http://schemas.openxmlformats.org/officeDocument/2006/relationships/image" Target="../media/image104.png"/><Relationship Id="rId4" Type="http://schemas.openxmlformats.org/officeDocument/2006/relationships/image" Target="../media/image369.png"/><Relationship Id="rId9" Type="http://schemas.openxmlformats.org/officeDocument/2006/relationships/image" Target="../media/image106.png"/><Relationship Id="rId14" Type="http://schemas.openxmlformats.org/officeDocument/2006/relationships/image" Target="../media/image3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378.png"/><Relationship Id="rId18" Type="http://schemas.openxmlformats.org/officeDocument/2006/relationships/image" Target="../media/image390.png"/><Relationship Id="rId3" Type="http://schemas.openxmlformats.org/officeDocument/2006/relationships/image" Target="../media/image383.png"/><Relationship Id="rId7" Type="http://schemas.openxmlformats.org/officeDocument/2006/relationships/image" Target="../media/image106.png"/><Relationship Id="rId12" Type="http://schemas.openxmlformats.org/officeDocument/2006/relationships/image" Target="../media/image387.png"/><Relationship Id="rId17" Type="http://schemas.openxmlformats.org/officeDocument/2006/relationships/image" Target="../media/image389.png"/><Relationship Id="rId2" Type="http://schemas.openxmlformats.org/officeDocument/2006/relationships/image" Target="../media/image382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11" Type="http://schemas.openxmlformats.org/officeDocument/2006/relationships/image" Target="../media/image376.png"/><Relationship Id="rId5" Type="http://schemas.openxmlformats.org/officeDocument/2006/relationships/image" Target="../media/image385.png"/><Relationship Id="rId15" Type="http://schemas.openxmlformats.org/officeDocument/2006/relationships/image" Target="../media/image388.png"/><Relationship Id="rId10" Type="http://schemas.openxmlformats.org/officeDocument/2006/relationships/image" Target="../media/image386.png"/><Relationship Id="rId4" Type="http://schemas.openxmlformats.org/officeDocument/2006/relationships/image" Target="../media/image384.png"/><Relationship Id="rId9" Type="http://schemas.openxmlformats.org/officeDocument/2006/relationships/image" Target="../media/image374.png"/><Relationship Id="rId14" Type="http://schemas.openxmlformats.org/officeDocument/2006/relationships/image" Target="../media/image3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399.png"/><Relationship Id="rId3" Type="http://schemas.openxmlformats.org/officeDocument/2006/relationships/image" Target="../media/image391.png"/><Relationship Id="rId7" Type="http://schemas.openxmlformats.org/officeDocument/2006/relationships/image" Target="../media/image104.png"/><Relationship Id="rId12" Type="http://schemas.openxmlformats.org/officeDocument/2006/relationships/image" Target="../media/image398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4.png"/><Relationship Id="rId11" Type="http://schemas.openxmlformats.org/officeDocument/2006/relationships/image" Target="../media/image397.png"/><Relationship Id="rId5" Type="http://schemas.openxmlformats.org/officeDocument/2006/relationships/image" Target="../media/image393.png"/><Relationship Id="rId15" Type="http://schemas.openxmlformats.org/officeDocument/2006/relationships/image" Target="../media/image401.png"/><Relationship Id="rId10" Type="http://schemas.openxmlformats.org/officeDocument/2006/relationships/image" Target="../media/image396.png"/><Relationship Id="rId4" Type="http://schemas.openxmlformats.org/officeDocument/2006/relationships/image" Target="../media/image392.png"/><Relationship Id="rId9" Type="http://schemas.openxmlformats.org/officeDocument/2006/relationships/image" Target="../media/image395.png"/><Relationship Id="rId14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121.pn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12" Type="http://schemas.openxmlformats.org/officeDocument/2006/relationships/image" Target="../media/image4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73.png"/><Relationship Id="rId10" Type="http://schemas.openxmlformats.org/officeDocument/2006/relationships/image" Target="../media/image118.png"/><Relationship Id="rId4" Type="http://schemas.openxmlformats.org/officeDocument/2006/relationships/image" Target="../media/image104.png"/><Relationship Id="rId9" Type="http://schemas.openxmlformats.org/officeDocument/2006/relationships/image" Target="../media/image409.png"/><Relationship Id="rId14" Type="http://schemas.openxmlformats.org/officeDocument/2006/relationships/image" Target="../media/image4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" Type="http://schemas.openxmlformats.org/officeDocument/2006/relationships/image" Target="../media/image413.png"/><Relationship Id="rId21" Type="http://schemas.openxmlformats.org/officeDocument/2006/relationships/image" Target="../media/image106.png"/><Relationship Id="rId7" Type="http://schemas.openxmlformats.org/officeDocument/2006/relationships/image" Target="../media/image417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" Type="http://schemas.openxmlformats.org/officeDocument/2006/relationships/image" Target="../media/image412.png"/><Relationship Id="rId16" Type="http://schemas.openxmlformats.org/officeDocument/2006/relationships/image" Target="../media/image426.png"/><Relationship Id="rId20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6.png"/><Relationship Id="rId11" Type="http://schemas.openxmlformats.org/officeDocument/2006/relationships/image" Target="../media/image421.png"/><Relationship Id="rId5" Type="http://schemas.openxmlformats.org/officeDocument/2006/relationships/image" Target="../media/image415.png"/><Relationship Id="rId15" Type="http://schemas.openxmlformats.org/officeDocument/2006/relationships/image" Target="../media/image425.png"/><Relationship Id="rId23" Type="http://schemas.openxmlformats.org/officeDocument/2006/relationships/image" Target="../media/image431.png"/><Relationship Id="rId10" Type="http://schemas.openxmlformats.org/officeDocument/2006/relationships/image" Target="../media/image420.png"/><Relationship Id="rId19" Type="http://schemas.openxmlformats.org/officeDocument/2006/relationships/image" Target="../media/image104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Relationship Id="rId14" Type="http://schemas.openxmlformats.org/officeDocument/2006/relationships/image" Target="../media/image424.png"/><Relationship Id="rId22" Type="http://schemas.openxmlformats.org/officeDocument/2006/relationships/image" Target="../media/image4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4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8.png"/><Relationship Id="rId3" Type="http://schemas.openxmlformats.org/officeDocument/2006/relationships/image" Target="../media/image124.png"/><Relationship Id="rId21" Type="http://schemas.openxmlformats.org/officeDocument/2006/relationships/image" Target="../media/image140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7.png"/><Relationship Id="rId2" Type="http://schemas.openxmlformats.org/officeDocument/2006/relationships/image" Target="../media/image123.png"/><Relationship Id="rId16" Type="http://schemas.openxmlformats.org/officeDocument/2006/relationships/image" Target="../media/image136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06.png"/><Relationship Id="rId10" Type="http://schemas.openxmlformats.org/officeDocument/2006/relationships/image" Target="../media/image131.png"/><Relationship Id="rId19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image" Target="../media/image143.png"/><Relationship Id="rId21" Type="http://schemas.openxmlformats.org/officeDocument/2006/relationships/image" Target="../media/image159.png"/><Relationship Id="rId7" Type="http://schemas.openxmlformats.org/officeDocument/2006/relationships/image" Target="../media/image147.png"/><Relationship Id="rId12" Type="http://schemas.openxmlformats.org/officeDocument/2006/relationships/image" Target="../media/image135.png"/><Relationship Id="rId17" Type="http://schemas.openxmlformats.org/officeDocument/2006/relationships/image" Target="../media/image104.png"/><Relationship Id="rId25" Type="http://schemas.openxmlformats.org/officeDocument/2006/relationships/image" Target="../media/image163.png"/><Relationship Id="rId2" Type="http://schemas.openxmlformats.org/officeDocument/2006/relationships/image" Target="../media/image142.png"/><Relationship Id="rId16" Type="http://schemas.openxmlformats.org/officeDocument/2006/relationships/image" Target="../media/image155.png"/><Relationship Id="rId20" Type="http://schemas.openxmlformats.org/officeDocument/2006/relationships/image" Target="../media/image158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2.png"/><Relationship Id="rId5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1.png"/><Relationship Id="rId28" Type="http://schemas.openxmlformats.org/officeDocument/2006/relationships/image" Target="../media/image106.png"/><Relationship Id="rId10" Type="http://schemas.openxmlformats.org/officeDocument/2006/relationships/image" Target="../media/image150.png"/><Relationship Id="rId19" Type="http://schemas.openxmlformats.org/officeDocument/2006/relationships/image" Target="../media/image157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600200"/>
            <a:ext cx="4165600" cy="110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66800" y="1828800"/>
            <a:ext cx="3505200" cy="63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10909300"/>
            <a:ext cx="24930100" cy="438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900" y="-2197100"/>
            <a:ext cx="23622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-3556000"/>
            <a:ext cx="41402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981700"/>
            <a:ext cx="21983700" cy="189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3200400"/>
            <a:ext cx="11404600" cy="209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393700"/>
            <a:ext cx="44450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75600" y="393700"/>
            <a:ext cx="31750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3300" y="8699500"/>
            <a:ext cx="84328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06900" y="1384300"/>
            <a:ext cx="6527800" cy="1148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-5400000">
            <a:off x="2755900" y="2222500"/>
            <a:ext cx="22047200" cy="22987000"/>
          </a:xfrm>
          <a:prstGeom prst="rect">
            <a:avLst/>
          </a:prstGeom>
          <a:effectLst>
            <a:outerShdw blurRad="881951" dist="1017636" dir="10800000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0" y="13106400"/>
            <a:ext cx="254000" cy="39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4445000"/>
            <a:ext cx="31496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625600"/>
            <a:ext cx="2717800" cy="334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5400000">
            <a:off x="-4038600" y="8686800"/>
            <a:ext cx="13944600" cy="11823700"/>
          </a:xfrm>
          <a:prstGeom prst="rect">
            <a:avLst/>
          </a:prstGeom>
          <a:effectLst>
            <a:outerShdw blurRad="472914" dist="109134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4953000"/>
            <a:ext cx="4902200" cy="2133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43600" y="10121900"/>
            <a:ext cx="1765300" cy="1016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92800" y="11671300"/>
            <a:ext cx="3924300" cy="101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4900" y="10160000"/>
            <a:ext cx="1562100" cy="93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7000" y="10261600"/>
            <a:ext cx="927100" cy="77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4900" y="11696700"/>
            <a:ext cx="15621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37000" y="11811000"/>
            <a:ext cx="927100" cy="774700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B0963434-7E72-6869-0016-27FF571512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43600" y="7086600"/>
            <a:ext cx="2667000" cy="10668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1156A3F1-951F-9870-F100-E6054C38F1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43600" y="8585200"/>
            <a:ext cx="2641600" cy="952500"/>
          </a:xfrm>
          <a:prstGeom prst="rect">
            <a:avLst/>
          </a:prstGeom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ED409582-9136-3BFA-4538-BD974773C9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4900" y="7086600"/>
            <a:ext cx="1562100" cy="939800"/>
          </a:xfrm>
          <a:prstGeom prst="rect">
            <a:avLst/>
          </a:prstGeom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7DC10FF-5A8C-B45B-94A2-7D685B81A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35400" y="7200900"/>
            <a:ext cx="1168400" cy="774700"/>
          </a:xfrm>
          <a:prstGeom prst="rect">
            <a:avLst/>
          </a:prstGeom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11D1BABD-4A52-F082-57FD-F71448DD6E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4900" y="8623300"/>
            <a:ext cx="1562100" cy="939800"/>
          </a:xfrm>
          <a:prstGeom prst="rect">
            <a:avLst/>
          </a:prstGeom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5B8E52BD-011C-45B6-0171-FC0BC68DE1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37000" y="8724900"/>
            <a:ext cx="9271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5740400"/>
            <a:ext cx="12306300" cy="4737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533400"/>
            <a:ext cx="20193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900" y="1409700"/>
            <a:ext cx="139446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2200" y="13106400"/>
            <a:ext cx="304800" cy="39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3700" y="4394200"/>
            <a:ext cx="88392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347459">
            <a:off x="13868400" y="2197100"/>
            <a:ext cx="8115300" cy="1018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453989">
            <a:off x="14287500" y="2120900"/>
            <a:ext cx="7061200" cy="1069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376340">
            <a:off x="13957300" y="3098800"/>
            <a:ext cx="7950200" cy="875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441700"/>
            <a:ext cx="12293600" cy="760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200" y="533400"/>
            <a:ext cx="20193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8900" y="1409700"/>
            <a:ext cx="139446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52200" y="13106400"/>
            <a:ext cx="292100" cy="39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99200" y="11658600"/>
            <a:ext cx="11772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533400"/>
            <a:ext cx="20193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8800" y="2781300"/>
            <a:ext cx="5346700" cy="1024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66700" y="2781300"/>
            <a:ext cx="5168900" cy="1024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46800" y="2781300"/>
            <a:ext cx="5168900" cy="1024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1400" y="2781300"/>
            <a:ext cx="5143500" cy="10248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8900" y="1524000"/>
            <a:ext cx="13944600" cy="101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52200" y="13106400"/>
            <a:ext cx="3048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400000">
            <a:off x="-2146300" y="8229600"/>
            <a:ext cx="8242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400000">
            <a:off x="4889500" y="8458200"/>
            <a:ext cx="8242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400000">
            <a:off x="11874500" y="8458200"/>
            <a:ext cx="8242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695700"/>
            <a:ext cx="218059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194800" y="-4203700"/>
            <a:ext cx="800100" cy="1659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924300"/>
            <a:ext cx="342900" cy="34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39243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1500" y="39243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3937000"/>
            <a:ext cx="66040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900" y="3924300"/>
            <a:ext cx="66167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0900" y="3924300"/>
            <a:ext cx="6565900" cy="33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2959100"/>
            <a:ext cx="28702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4300" y="2959100"/>
            <a:ext cx="34290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00" y="2959100"/>
            <a:ext cx="56515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7200" y="520700"/>
            <a:ext cx="20193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36700" y="1562100"/>
            <a:ext cx="13944600" cy="85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205200" y="4660900"/>
            <a:ext cx="6553200" cy="6057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74900" y="4660900"/>
            <a:ext cx="5727700" cy="6045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71000" y="4660900"/>
            <a:ext cx="6451600" cy="6057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15400" y="11125200"/>
            <a:ext cx="190500" cy="190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59900" y="11023600"/>
            <a:ext cx="1816100" cy="457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59900" y="11506200"/>
            <a:ext cx="6527800" cy="863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892300" y="11125200"/>
            <a:ext cx="190500" cy="190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36800" y="11023600"/>
            <a:ext cx="1816100" cy="457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336800" y="11506200"/>
            <a:ext cx="6527800" cy="914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925800" y="11125200"/>
            <a:ext cx="190500" cy="190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370300" y="11023600"/>
            <a:ext cx="4165600" cy="457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370300" y="11506200"/>
            <a:ext cx="65278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0535900" y="6553200"/>
            <a:ext cx="2235200" cy="4165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952200" y="13106400"/>
            <a:ext cx="2921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714500"/>
            <a:ext cx="15024100" cy="109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16200000">
            <a:off x="3136900" y="8432800"/>
            <a:ext cx="79883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3492500"/>
            <a:ext cx="43180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900" y="4787900"/>
            <a:ext cx="3517900" cy="351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1700" y="5981700"/>
            <a:ext cx="24257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5791200" y="6731000"/>
            <a:ext cx="7086600" cy="351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2900" y="8559800"/>
            <a:ext cx="3517900" cy="351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57400" y="9753600"/>
            <a:ext cx="26670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4229100"/>
            <a:ext cx="162687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7500" y="7772400"/>
            <a:ext cx="2794000" cy="142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8800" y="6400800"/>
            <a:ext cx="31623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8800" y="10172700"/>
            <a:ext cx="31623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26000" y="6400800"/>
            <a:ext cx="53213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000" y="10172700"/>
            <a:ext cx="5321300" cy="27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16200000">
            <a:off x="9563100" y="8305800"/>
            <a:ext cx="79883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16200000">
            <a:off x="19342100" y="8293100"/>
            <a:ext cx="79883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77600" y="10566400"/>
            <a:ext cx="20828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39900" y="3492500"/>
            <a:ext cx="52197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38300" y="4229100"/>
            <a:ext cx="56388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66900" y="5003800"/>
            <a:ext cx="5207000" cy="284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33600" y="8369300"/>
            <a:ext cx="3835400" cy="3708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6311094">
            <a:off x="4559300" y="8001000"/>
            <a:ext cx="889000" cy="152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>
            <a:alphaModFix amt="57000"/>
          </a:blip>
          <a:stretch>
            <a:fillRect/>
          </a:stretch>
        </p:blipFill>
        <p:spPr>
          <a:xfrm rot="-16200000">
            <a:off x="-2298700" y="8382000"/>
            <a:ext cx="80010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77200" y="558800"/>
            <a:ext cx="2019300" cy="444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3952200" y="13106400"/>
            <a:ext cx="2921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4533900"/>
            <a:ext cx="3822700" cy="59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200" y="533400"/>
            <a:ext cx="20193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000" y="1638300"/>
            <a:ext cx="135382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1400" y="5334000"/>
            <a:ext cx="1181100" cy="59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8300" y="3962400"/>
            <a:ext cx="16421100" cy="657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8600" y="10934700"/>
            <a:ext cx="3644900" cy="1270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42200" y="3670300"/>
            <a:ext cx="3644900" cy="127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79700" y="10934700"/>
            <a:ext cx="36449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481800" y="6985000"/>
            <a:ext cx="42418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11300" y="6045200"/>
            <a:ext cx="2997200" cy="134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64900" y="13106400"/>
            <a:ext cx="2794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136900"/>
            <a:ext cx="13284200" cy="925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6985000"/>
            <a:ext cx="3022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7010400"/>
            <a:ext cx="17018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0" y="12357100"/>
            <a:ext cx="31877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7010400"/>
            <a:ext cx="1701800" cy="91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7010400"/>
            <a:ext cx="21717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428569">
            <a:off x="10629900" y="5130800"/>
            <a:ext cx="2171700" cy="41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12090400"/>
            <a:ext cx="17018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0800" y="12052300"/>
            <a:ext cx="1701800" cy="41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47500" y="9829800"/>
            <a:ext cx="2171700" cy="41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12900" y="8877300"/>
            <a:ext cx="2171700" cy="41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45000" y="6489700"/>
            <a:ext cx="4229100" cy="142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9100" y="3136900"/>
            <a:ext cx="3022600" cy="41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8216900"/>
            <a:ext cx="30226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79400" y="5435600"/>
            <a:ext cx="1409700" cy="38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79400" y="8191500"/>
            <a:ext cx="1409700" cy="85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77200" y="558800"/>
            <a:ext cx="2019300" cy="444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6000" y="1638300"/>
            <a:ext cx="13538200" cy="990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952200" y="13106400"/>
            <a:ext cx="2921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714500"/>
            <a:ext cx="15024100" cy="109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16200000">
            <a:off x="3136900" y="8432800"/>
            <a:ext cx="79883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3492500"/>
            <a:ext cx="43180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900" y="4787900"/>
            <a:ext cx="3517900" cy="351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1700" y="5981700"/>
            <a:ext cx="24257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5791200" y="6731000"/>
            <a:ext cx="7086600" cy="351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2900" y="8559800"/>
            <a:ext cx="3517900" cy="351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57400" y="9753600"/>
            <a:ext cx="26670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4229100"/>
            <a:ext cx="113284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7500" y="7772400"/>
            <a:ext cx="2794000" cy="142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8800" y="6400800"/>
            <a:ext cx="31623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8800" y="10172700"/>
            <a:ext cx="31623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26000" y="6400800"/>
            <a:ext cx="11938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000" y="10172700"/>
            <a:ext cx="1193800" cy="27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529300" y="3543300"/>
            <a:ext cx="52197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75300" y="4229100"/>
            <a:ext cx="5130800" cy="19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00" y="4889500"/>
            <a:ext cx="3302000" cy="3302000"/>
          </a:xfrm>
          <a:prstGeom prst="rect">
            <a:avLst/>
          </a:prstGeom>
          <a:effectLst>
            <a:outerShdw blurRad="214530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00" y="6248400"/>
            <a:ext cx="32893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00" y="8661400"/>
            <a:ext cx="3302000" cy="3302000"/>
          </a:xfrm>
          <a:prstGeom prst="rect">
            <a:avLst/>
          </a:prstGeom>
          <a:effectLst>
            <a:outerShdw blurRad="214530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50000" y="10033000"/>
            <a:ext cx="32893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16200000">
            <a:off x="9563100" y="8305800"/>
            <a:ext cx="7988300" cy="10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16200000">
            <a:off x="14401800" y="8331200"/>
            <a:ext cx="7988300" cy="10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16200000">
            <a:off x="19342100" y="8293100"/>
            <a:ext cx="79883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77600" y="10566400"/>
            <a:ext cx="2082800" cy="50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39900" y="3492500"/>
            <a:ext cx="5219700" cy="711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38300" y="4229100"/>
            <a:ext cx="5638800" cy="19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66900" y="5003800"/>
            <a:ext cx="5207000" cy="2844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33600" y="8369300"/>
            <a:ext cx="3835400" cy="3708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6311094">
            <a:off x="4559300" y="8001000"/>
            <a:ext cx="889000" cy="152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>
            <a:alphaModFix amt="57000"/>
          </a:blip>
          <a:stretch>
            <a:fillRect/>
          </a:stretch>
        </p:blipFill>
        <p:spPr>
          <a:xfrm rot="-16200000">
            <a:off x="-2298700" y="8382000"/>
            <a:ext cx="8001000" cy="101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77200" y="558800"/>
            <a:ext cx="2019300" cy="444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352000" y="6388100"/>
            <a:ext cx="1625600" cy="279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2352000" y="10172700"/>
            <a:ext cx="1625600" cy="279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3952200" y="13106400"/>
            <a:ext cx="2921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58957-389B-2468-C741-1B54A24C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6B3DEF-70BC-BB8F-86AB-B34E47E8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97806F-D30A-AA4C-AE14-4615FF9E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0D4F227-8DDE-ECD7-D0D7-BCBA09E7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BD5480-BB1F-E526-4D53-BBDFEA8DA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B894927-2BAF-3965-23EF-0EE451655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693290D-6EC4-E051-C8C8-F7F402A72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7A3E88-1210-8BBD-C47E-6EF0D9904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01A23B-05B6-38E2-6A24-30DE47D4B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DAAB63C-DBBE-5850-F110-342590F5E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533400"/>
            <a:ext cx="2019300" cy="482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403387F-E863-EFE8-4D6E-FB4DC1851E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476C58E-6DE7-8192-CB63-16AA263716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00" y="1638300"/>
            <a:ext cx="13538200" cy="990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707D895-2C3C-8486-CF53-C6EE8A99E0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5130800"/>
            <a:ext cx="2374900" cy="2374900"/>
          </a:xfrm>
          <a:prstGeom prst="rect">
            <a:avLst/>
          </a:prstGeom>
          <a:effectLst>
            <a:outerShdw blurRad="154195" dir="2700000">
              <a:srgbClr val="000000">
                <a:alpha val="9000"/>
              </a:srgbClr>
            </a:outerShdw>
          </a:effectLst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6760D27-9F8E-771F-D6E3-FC8A04B277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0800" y="6083300"/>
            <a:ext cx="2362200" cy="4699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D561D27-947B-4C36-0AEA-4EF1BC9792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0800" y="7848600"/>
            <a:ext cx="2374900" cy="2374900"/>
          </a:xfrm>
          <a:prstGeom prst="rect">
            <a:avLst/>
          </a:prstGeom>
          <a:effectLst>
            <a:outerShdw blurRad="154195" dir="2700000">
              <a:srgbClr val="000000">
                <a:alpha val="9000"/>
              </a:srgbClr>
            </a:outerShdw>
          </a:effec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CA06696-3B54-046A-15A2-A5FD44F2CB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0800" y="8801100"/>
            <a:ext cx="2362200" cy="4699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8E2304A-EB93-8E31-5544-F72FEB6A6C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920009">
            <a:off x="3733800" y="6273800"/>
            <a:ext cx="990600" cy="228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81D85CA-9363-6E99-3888-5CC7692DE9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525380">
            <a:off x="3695700" y="8991600"/>
            <a:ext cx="914400" cy="2286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DA4532C-233C-A5B9-7250-59AC7CED44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26000" y="4940300"/>
            <a:ext cx="5168900" cy="51181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FEC11C6-78A7-4524-52DA-B5CDCFA6A9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70800" y="5168900"/>
            <a:ext cx="1651000" cy="16510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61F79DD-40BB-251F-74D4-3612AE2991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45100" y="7467600"/>
            <a:ext cx="3238500" cy="1612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713FEA68-887F-C56D-34A7-02F9FC4BDB9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89600" y="7988300"/>
            <a:ext cx="2362200" cy="5715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02306428-084C-C1BB-D5E1-FD6E009589B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27900" y="5816600"/>
            <a:ext cx="2362200" cy="9398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1EA070E3-8945-8144-A040-A562AB93D1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59999">
            <a:off x="5600700" y="6781800"/>
            <a:ext cx="1320800" cy="508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918E575-4CC9-EF5D-A91E-161C7751CEC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37300" y="6070600"/>
            <a:ext cx="1320800" cy="1651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4C2D322A-CEC6-1D0D-3E51-EB4C834B9A5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8420100" y="7454900"/>
            <a:ext cx="1625600" cy="508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0A00A6DC-1038-EE2E-8B2B-B1175FFA152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0800000">
            <a:off x="8483600" y="8191500"/>
            <a:ext cx="647700" cy="1651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FB3D7327-BEFB-196F-A130-ECD9ECED6D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91200" y="4368800"/>
            <a:ext cx="3238500" cy="5715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2DA2777E-EB95-4062-DBFD-138E54BF01E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53000" y="9169400"/>
            <a:ext cx="3873500" cy="6731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5BF9849C-62E2-6685-9EC0-14F507EEBB1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85400" y="7239000"/>
            <a:ext cx="977900" cy="228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14D74B0E-D7B7-7D6C-CF59-1FB33888F8B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525250" y="5822950"/>
            <a:ext cx="2578100" cy="25781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C2DF2E65-ADA2-4B2E-DB51-53CC9D2F9D2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226800" y="6375400"/>
            <a:ext cx="2247900" cy="22479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B4285A54-784D-6AE6-DA02-F93FBADCDE1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353800" y="6819900"/>
            <a:ext cx="2006600" cy="965200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98DE66A5-E485-B5EE-6F5C-D1479FCB09E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599999">
            <a:off x="15798800" y="6540500"/>
            <a:ext cx="3238500" cy="16129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08E101F4-75DA-659B-46A9-18AD77ACB7F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599999">
            <a:off x="16230600" y="6591300"/>
            <a:ext cx="2362200" cy="13970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8FB48D19-C939-443A-8841-24791F026A5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376400" y="7213600"/>
            <a:ext cx="977900" cy="22860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DBF8FF1E-099C-FC47-DDCE-E92CD755C70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0535900" y="6515100"/>
            <a:ext cx="3238500" cy="1612900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FFC77368-5408-0F4C-5E52-993BDF55E5E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0980400" y="6807200"/>
            <a:ext cx="2362200" cy="1041400"/>
          </a:xfrm>
          <a:prstGeom prst="rect">
            <a:avLst/>
          </a:prstGeom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A6B7C504-8820-4EC8-825C-A7C9D18780F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380200" y="7188200"/>
            <a:ext cx="977900" cy="228600"/>
          </a:xfrm>
          <a:prstGeom prst="rect">
            <a:avLst/>
          </a:prstGeom>
        </p:spPr>
      </p:pic>
      <p:pic>
        <p:nvPicPr>
          <p:cNvPr id="46" name="Picture 46">
            <a:extLst>
              <a:ext uri="{FF2B5EF4-FFF2-40B4-BE49-F238E27FC236}">
                <a16:creationId xmlns:a16="http://schemas.microsoft.com/office/drawing/2014/main" id="{B36CCC4A-764D-7DB9-6995-9B1719C6A68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982700" y="6616700"/>
            <a:ext cx="1778000" cy="495300"/>
          </a:xfrm>
          <a:prstGeom prst="rect">
            <a:avLst/>
          </a:prstGeom>
        </p:spPr>
      </p:pic>
      <p:pic>
        <p:nvPicPr>
          <p:cNvPr id="47" name="Picture 47">
            <a:extLst>
              <a:ext uri="{FF2B5EF4-FFF2-40B4-BE49-F238E27FC236}">
                <a16:creationId xmlns:a16="http://schemas.microsoft.com/office/drawing/2014/main" id="{64A1771C-3547-6F96-DEB0-2C82DECB510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48" name="Picture 48">
            <a:extLst>
              <a:ext uri="{FF2B5EF4-FFF2-40B4-BE49-F238E27FC236}">
                <a16:creationId xmlns:a16="http://schemas.microsoft.com/office/drawing/2014/main" id="{B41074A3-FACC-0953-4314-B00D7D719E0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3939500" y="13106400"/>
            <a:ext cx="330200" cy="393700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F8A9BDF7-BAF2-01DF-B850-2241AF2BBA34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H="1">
            <a:off x="9251950" y="-1612900"/>
            <a:ext cx="1384300" cy="14871700"/>
          </a:xfrm>
          <a:prstGeom prst="bentConnector3">
            <a:avLst>
              <a:gd name="adj1" fmla="val -13363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846D79-60A5-1982-B4C5-7383DED2FCAD}"/>
              </a:ext>
            </a:extLst>
          </p:cNvPr>
          <p:cNvCxnSpPr>
            <a:cxnSpLocks/>
            <a:stCxn id="15" idx="2"/>
            <a:endCxn id="34" idx="2"/>
          </p:cNvCxnSpPr>
          <p:nvPr/>
        </p:nvCxnSpPr>
        <p:spPr>
          <a:xfrm rot="5400000" flipH="1" flipV="1">
            <a:off x="8928100" y="1733550"/>
            <a:ext cx="2070100" cy="14909800"/>
          </a:xfrm>
          <a:prstGeom prst="bentConnector3">
            <a:avLst>
              <a:gd name="adj1" fmla="val -7818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6">
            <a:extLst>
              <a:ext uri="{FF2B5EF4-FFF2-40B4-BE49-F238E27FC236}">
                <a16:creationId xmlns:a16="http://schemas.microsoft.com/office/drawing/2014/main" id="{15B75BD7-4070-8A87-16CE-88710400BC2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9500086">
            <a:off x="9861550" y="4864100"/>
            <a:ext cx="977900" cy="2286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5A66B77-A9BF-BB9B-39A6-15E732956B9F}"/>
              </a:ext>
            </a:extLst>
          </p:cNvPr>
          <p:cNvSpPr txBox="1"/>
          <p:nvPr/>
        </p:nvSpPr>
        <p:spPr>
          <a:xfrm>
            <a:off x="14376400" y="2971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3938792-6BE9-ABBA-EF32-B47339DAFA3E}"/>
              </a:ext>
            </a:extLst>
          </p:cNvPr>
          <p:cNvGrpSpPr/>
          <p:nvPr/>
        </p:nvGrpSpPr>
        <p:grpSpPr>
          <a:xfrm>
            <a:off x="10966196" y="2616200"/>
            <a:ext cx="2819400" cy="2819400"/>
            <a:chOff x="13760450" y="2179320"/>
            <a:chExt cx="2819400" cy="2819400"/>
          </a:xfrm>
        </p:grpSpPr>
        <p:pic>
          <p:nvPicPr>
            <p:cNvPr id="42" name="Picture 32">
              <a:extLst>
                <a:ext uri="{FF2B5EF4-FFF2-40B4-BE49-F238E27FC236}">
                  <a16:creationId xmlns:a16="http://schemas.microsoft.com/office/drawing/2014/main" id="{8CF6A262-441B-94B0-4509-7AA9A4AF7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3760450" y="2179320"/>
              <a:ext cx="2819400" cy="2819400"/>
            </a:xfrm>
            <a:prstGeom prst="rect">
              <a:avLst/>
            </a:prstGeom>
          </p:spPr>
        </p:pic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D4683ECA-D463-415D-B025-817DF476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4039976" y="2889383"/>
              <a:ext cx="2260347" cy="1087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41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-279400"/>
            <a:ext cx="18872200" cy="141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300" y="-127000"/>
            <a:ext cx="25400" cy="1397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892300"/>
            <a:ext cx="2032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0" y="5054600"/>
            <a:ext cx="3048000" cy="304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200" y="5067300"/>
            <a:ext cx="3048000" cy="304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300" y="5041900"/>
            <a:ext cx="3048000" cy="304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5054600"/>
            <a:ext cx="3048000" cy="304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500" y="5067300"/>
            <a:ext cx="30480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7200" y="5067300"/>
            <a:ext cx="30480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1300" y="5054600"/>
            <a:ext cx="3048000" cy="304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0" y="5054600"/>
            <a:ext cx="3048000" cy="304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" y="1765300"/>
            <a:ext cx="54102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9200" y="2235200"/>
            <a:ext cx="13779500" cy="1041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8500" y="8509000"/>
            <a:ext cx="3048000" cy="53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8500" y="9144000"/>
            <a:ext cx="30480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47200" y="8509000"/>
            <a:ext cx="3048000" cy="53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47200" y="9144000"/>
            <a:ext cx="3048000" cy="1168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41300" y="8509000"/>
            <a:ext cx="3048000" cy="533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41300" y="9144000"/>
            <a:ext cx="3048000" cy="114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10000" y="8509000"/>
            <a:ext cx="30480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510000" y="9144000"/>
            <a:ext cx="3048000" cy="1168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9800" y="4394200"/>
            <a:ext cx="4381500" cy="7264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>
            <a:alphaModFix amt="70000"/>
          </a:blip>
          <a:stretch>
            <a:fillRect/>
          </a:stretch>
        </p:blipFill>
        <p:spPr>
          <a:xfrm>
            <a:off x="16903700" y="10604500"/>
            <a:ext cx="3162300" cy="1346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>
            <a:alphaModFix amt="70000"/>
          </a:blip>
          <a:stretch>
            <a:fillRect/>
          </a:stretch>
        </p:blipFill>
        <p:spPr>
          <a:xfrm>
            <a:off x="13347700" y="10604500"/>
            <a:ext cx="3162300" cy="134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0000"/>
          </a:blip>
          <a:stretch>
            <a:fillRect/>
          </a:stretch>
        </p:blipFill>
        <p:spPr>
          <a:xfrm>
            <a:off x="9753600" y="10604500"/>
            <a:ext cx="3289300" cy="1803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>
            <a:alphaModFix amt="70000"/>
          </a:blip>
          <a:stretch>
            <a:fillRect/>
          </a:stretch>
        </p:blipFill>
        <p:spPr>
          <a:xfrm>
            <a:off x="6184900" y="10604500"/>
            <a:ext cx="3162300" cy="134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1200" y="2400300"/>
            <a:ext cx="29337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370800" y="5067300"/>
            <a:ext cx="3048000" cy="3048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370800" y="5067300"/>
            <a:ext cx="3048000" cy="3048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370800" y="8534400"/>
            <a:ext cx="3048000" cy="520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370800" y="9169400"/>
            <a:ext cx="3048000" cy="1168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2">
            <a:alphaModFix amt="70000"/>
          </a:blip>
          <a:stretch>
            <a:fillRect/>
          </a:stretch>
        </p:blipFill>
        <p:spPr>
          <a:xfrm>
            <a:off x="20701000" y="10604500"/>
            <a:ext cx="3556000" cy="134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62000" y="2374900"/>
            <a:ext cx="1168400" cy="129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015700" y="13106400"/>
            <a:ext cx="1651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330200"/>
            <a:ext cx="24892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0" y="571500"/>
            <a:ext cx="16002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571500"/>
            <a:ext cx="24384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558800"/>
            <a:ext cx="1905000" cy="43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900" y="317500"/>
            <a:ext cx="24892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558800"/>
            <a:ext cx="20193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2781300"/>
            <a:ext cx="5232400" cy="1054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0300" y="1562100"/>
            <a:ext cx="50927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4700" y="2247900"/>
            <a:ext cx="63373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90600" y="1562100"/>
            <a:ext cx="52197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58800" y="2247900"/>
            <a:ext cx="10083800" cy="19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2300" y="1562100"/>
            <a:ext cx="5219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38300" y="2247900"/>
            <a:ext cx="5638800" cy="19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>
            <a:alphaModFix amt="57000"/>
          </a:blip>
          <a:stretch>
            <a:fillRect/>
          </a:stretch>
        </p:blipFill>
        <p:spPr>
          <a:xfrm rot="-16200000">
            <a:off x="1778000" y="7835900"/>
            <a:ext cx="108712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>
            <a:alphaModFix amt="57000"/>
          </a:blip>
          <a:stretch>
            <a:fillRect/>
          </a:stretch>
        </p:blipFill>
        <p:spPr>
          <a:xfrm rot="-16200000">
            <a:off x="7937500" y="7835900"/>
            <a:ext cx="108712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92300" y="2794000"/>
            <a:ext cx="4800600" cy="1051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7700" y="2730500"/>
            <a:ext cx="4826000" cy="10439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06500" y="2730500"/>
            <a:ext cx="4864100" cy="1059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37300" y="2781300"/>
            <a:ext cx="4749800" cy="1054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28700" y="2781300"/>
            <a:ext cx="10083800" cy="7175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952200" y="13106400"/>
            <a:ext cx="292100" cy="393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344900" y="3086100"/>
            <a:ext cx="1955800" cy="736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037300" y="3086100"/>
            <a:ext cx="3581400" cy="736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653000" y="3683000"/>
            <a:ext cx="5295900" cy="73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538700" y="5626100"/>
            <a:ext cx="40132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-5400000">
            <a:off x="2755900" y="2222500"/>
            <a:ext cx="22047200" cy="22987000"/>
          </a:xfrm>
          <a:prstGeom prst="rect">
            <a:avLst/>
          </a:prstGeom>
          <a:effectLst>
            <a:outerShdw blurRad="881951" dist="1017636" dir="10800000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0" y="13106400"/>
            <a:ext cx="330200" cy="39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4445000"/>
            <a:ext cx="31496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625600"/>
            <a:ext cx="2781300" cy="334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5400000">
            <a:off x="-4038600" y="8686800"/>
            <a:ext cx="13944600" cy="11823700"/>
          </a:xfrm>
          <a:prstGeom prst="rect">
            <a:avLst/>
          </a:prstGeom>
          <a:effectLst>
            <a:outerShdw blurRad="472914" dist="109134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43600" y="8445500"/>
            <a:ext cx="2667000" cy="101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4900" y="8521700"/>
            <a:ext cx="15621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35400" y="8623300"/>
            <a:ext cx="1168400" cy="77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43600" y="9944100"/>
            <a:ext cx="46482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4900" y="9931400"/>
            <a:ext cx="15621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7000" y="10045700"/>
            <a:ext cx="9271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9400" y="4787900"/>
            <a:ext cx="49022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2768600"/>
            <a:ext cx="4991100" cy="1087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676400"/>
            <a:ext cx="80137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667000"/>
            <a:ext cx="4889500" cy="1066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90600" y="7556500"/>
            <a:ext cx="11391900" cy="121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0" y="2197100"/>
            <a:ext cx="20574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2768600"/>
            <a:ext cx="5054600" cy="1087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37200" y="2768600"/>
            <a:ext cx="5054600" cy="1103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2600"/>
            <a:ext cx="28194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7800" y="342900"/>
            <a:ext cx="25019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83200" y="546100"/>
            <a:ext cx="24511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0500" y="342900"/>
            <a:ext cx="2501900" cy="914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2600" y="546100"/>
            <a:ext cx="1917700" cy="49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4400" y="9537700"/>
            <a:ext cx="10287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926800" y="13106400"/>
            <a:ext cx="3429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69300" y="9207500"/>
            <a:ext cx="3556000" cy="6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0" y="2794000"/>
            <a:ext cx="4978400" cy="1085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00" y="2794000"/>
            <a:ext cx="5029200" cy="1080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900" y="4330700"/>
            <a:ext cx="4965700" cy="313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0" y="2794000"/>
            <a:ext cx="4965700" cy="1084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2667000"/>
            <a:ext cx="4889500" cy="1066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82600"/>
            <a:ext cx="28194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7800" y="342900"/>
            <a:ext cx="25019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3200" y="546100"/>
            <a:ext cx="24511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0500" y="342900"/>
            <a:ext cx="25019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2600" y="546100"/>
            <a:ext cx="19177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200" y="1676400"/>
            <a:ext cx="80137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7900" y="10426700"/>
            <a:ext cx="9144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990600" y="7556500"/>
            <a:ext cx="113919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31100" y="2197100"/>
            <a:ext cx="20574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26800" y="13106400"/>
            <a:ext cx="3429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82600"/>
            <a:ext cx="2819400" cy="57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42900"/>
            <a:ext cx="25019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546100"/>
            <a:ext cx="24511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0" y="342900"/>
            <a:ext cx="25019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600" y="546100"/>
            <a:ext cx="19177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2300" y="1574800"/>
            <a:ext cx="5816600" cy="1214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27400" y="1562100"/>
            <a:ext cx="5842000" cy="1214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200" y="1574800"/>
            <a:ext cx="5689600" cy="1212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05200" y="11709400"/>
            <a:ext cx="5257800" cy="168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94200" y="10375900"/>
            <a:ext cx="33020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39500" y="13106400"/>
            <a:ext cx="3302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94200" y="6616700"/>
            <a:ext cx="3479800" cy="63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495300"/>
            <a:ext cx="17856200" cy="100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511300"/>
            <a:ext cx="23342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6800" y="13106400"/>
            <a:ext cx="3429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-5400000">
            <a:off x="2755900" y="2222500"/>
            <a:ext cx="22047200" cy="22987000"/>
          </a:xfrm>
          <a:prstGeom prst="rect">
            <a:avLst/>
          </a:prstGeom>
          <a:effectLst>
            <a:outerShdw blurRad="881951" dist="1017636" dir="10800000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0" y="13106400"/>
            <a:ext cx="317500" cy="39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4445000"/>
            <a:ext cx="31496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625600"/>
            <a:ext cx="2832100" cy="334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5400000">
            <a:off x="-4038600" y="8686800"/>
            <a:ext cx="13944600" cy="11823700"/>
          </a:xfrm>
          <a:prstGeom prst="rect">
            <a:avLst/>
          </a:prstGeom>
          <a:effectLst>
            <a:outerShdw blurRad="472914" dist="109134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4787900"/>
            <a:ext cx="5956300" cy="248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49800" y="8318500"/>
            <a:ext cx="6159500" cy="99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0" y="8343900"/>
            <a:ext cx="15621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70200" y="8445500"/>
            <a:ext cx="11684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49800" y="9817100"/>
            <a:ext cx="3758422" cy="92420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0" y="9829800"/>
            <a:ext cx="1562100" cy="93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59100" y="9931400"/>
            <a:ext cx="9271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1353800"/>
            <a:ext cx="54229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0" y="11277600"/>
            <a:ext cx="1562100" cy="93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59100" y="11379200"/>
            <a:ext cx="9271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483100"/>
            <a:ext cx="41478200" cy="207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6210300"/>
            <a:ext cx="5918200" cy="6553200"/>
          </a:xfrm>
          <a:prstGeom prst="rect">
            <a:avLst/>
          </a:prstGeom>
          <a:effectLst>
            <a:outerShdw blurRad="295781" dist="227524" dir="2700000">
              <a:srgbClr val="1F1F1F">
                <a:alpha val="5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11709400"/>
            <a:ext cx="749300" cy="62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700" y="8318500"/>
            <a:ext cx="4597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00" y="6515100"/>
            <a:ext cx="24003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0300" y="7340600"/>
            <a:ext cx="50292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800" y="8623300"/>
            <a:ext cx="52578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1100" y="3987800"/>
            <a:ext cx="5918200" cy="6553200"/>
          </a:xfrm>
          <a:prstGeom prst="rect">
            <a:avLst/>
          </a:prstGeom>
          <a:effectLst>
            <a:outerShdw blurRad="295781" dist="227524" dir="2700000">
              <a:srgbClr val="1F1F1F">
                <a:alpha val="55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0400" y="9321800"/>
            <a:ext cx="749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083300"/>
            <a:ext cx="45974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4279900"/>
            <a:ext cx="24003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3400" y="5118100"/>
            <a:ext cx="39624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4200" y="6451600"/>
            <a:ext cx="4914900" cy="279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67200" y="2006600"/>
            <a:ext cx="5918200" cy="6553200"/>
          </a:xfrm>
          <a:prstGeom prst="rect">
            <a:avLst/>
          </a:prstGeom>
          <a:effectLst>
            <a:outerShdw blurRad="295781" dist="227524" dir="2700000">
              <a:srgbClr val="1F1F1F">
                <a:alpha val="55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26500" y="7353300"/>
            <a:ext cx="749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7600" y="4114800"/>
            <a:ext cx="4597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27600" y="2311400"/>
            <a:ext cx="24003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02200" y="3136900"/>
            <a:ext cx="48387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640300" y="4483100"/>
            <a:ext cx="4914900" cy="1638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594100" y="3708400"/>
            <a:ext cx="5435600" cy="543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100" y="1511300"/>
            <a:ext cx="23342600" cy="8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1400" y="469900"/>
            <a:ext cx="10172700" cy="1003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926800" y="13106400"/>
            <a:ext cx="3429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3606800"/>
            <a:ext cx="19151600" cy="4737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9994900"/>
            <a:ext cx="24930100" cy="524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7974">
            <a:off x="16675100" y="-1219200"/>
            <a:ext cx="7632700" cy="1033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2200" y="13106400"/>
            <a:ext cx="2921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812800"/>
            <a:ext cx="21590000" cy="22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905000"/>
            <a:ext cx="21590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9766300" y="3149600"/>
            <a:ext cx="41529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3106400" y="8166100"/>
            <a:ext cx="5041900" cy="375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3000"/>
          </a:blip>
          <a:stretch>
            <a:fillRect/>
          </a:stretch>
        </p:blipFill>
        <p:spPr>
          <a:xfrm>
            <a:off x="13106400" y="4394200"/>
            <a:ext cx="5041900" cy="375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10800000">
            <a:off x="18135600" y="4394200"/>
            <a:ext cx="5041900" cy="375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3000"/>
          </a:blip>
          <a:stretch>
            <a:fillRect/>
          </a:stretch>
        </p:blipFill>
        <p:spPr>
          <a:xfrm rot="10800000">
            <a:off x="18122900" y="8166100"/>
            <a:ext cx="5041900" cy="375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376400" y="8128000"/>
            <a:ext cx="75057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004300" y="8178800"/>
            <a:ext cx="77724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093700" y="8128000"/>
            <a:ext cx="100711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3208000" y="12268200"/>
            <a:ext cx="3479800" cy="48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7800" y="12065000"/>
            <a:ext cx="102870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19875500" y="12268200"/>
            <a:ext cx="3492500" cy="48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11582400" y="7835900"/>
            <a:ext cx="1130300" cy="88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11925300" y="4114800"/>
            <a:ext cx="787400" cy="81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17195800" y="12293600"/>
            <a:ext cx="1625600" cy="53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11925300" y="11696700"/>
            <a:ext cx="787400" cy="81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>
            <a:alphaModFix amt="60000"/>
          </a:blip>
          <a:stretch>
            <a:fillRect/>
          </a:stretch>
        </p:blipFill>
        <p:spPr>
          <a:xfrm>
            <a:off x="13182600" y="9410700"/>
            <a:ext cx="2501900" cy="2501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55600" y="10452100"/>
            <a:ext cx="2768600" cy="508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>
            <a:alphaModFix amt="60000"/>
          </a:blip>
          <a:stretch>
            <a:fillRect/>
          </a:stretch>
        </p:blipFill>
        <p:spPr>
          <a:xfrm>
            <a:off x="14566900" y="5880100"/>
            <a:ext cx="4216400" cy="4216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63700" y="7620000"/>
            <a:ext cx="4648200" cy="863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>
            <a:alphaModFix amt="70000"/>
          </a:blip>
          <a:stretch>
            <a:fillRect/>
          </a:stretch>
        </p:blipFill>
        <p:spPr>
          <a:xfrm>
            <a:off x="2159000" y="13131800"/>
            <a:ext cx="38862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>
            <a:alphaModFix amt="60000"/>
          </a:blip>
          <a:stretch>
            <a:fillRect/>
          </a:stretch>
        </p:blipFill>
        <p:spPr>
          <a:xfrm>
            <a:off x="13081000" y="4521200"/>
            <a:ext cx="2552700" cy="255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54000" y="5575300"/>
            <a:ext cx="2819400" cy="520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25600" y="1016000"/>
            <a:ext cx="21971000" cy="965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>
            <a:alphaModFix amt="64000"/>
          </a:blip>
          <a:stretch>
            <a:fillRect/>
          </a:stretch>
        </p:blipFill>
        <p:spPr>
          <a:xfrm>
            <a:off x="18122900" y="4521200"/>
            <a:ext cx="5257800" cy="5257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89600" y="6692900"/>
            <a:ext cx="4762500" cy="1054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015700" y="13106400"/>
            <a:ext cx="177800" cy="393700"/>
          </a:xfrm>
          <a:prstGeom prst="rect">
            <a:avLst/>
          </a:prstGeom>
        </p:spPr>
      </p:pic>
      <p:pic>
        <p:nvPicPr>
          <p:cNvPr id="36" name="Picture 7">
            <a:extLst>
              <a:ext uri="{FF2B5EF4-FFF2-40B4-BE49-F238E27FC236}">
                <a16:creationId xmlns:a16="http://schemas.microsoft.com/office/drawing/2014/main" id="{9BDEF39A-EFCC-D67E-EE4B-A7850657005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347700" y="2933700"/>
            <a:ext cx="9017000" cy="698500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3DEA88BB-9B3C-11A0-EFE9-EE3004E783C5}"/>
              </a:ext>
            </a:extLst>
          </p:cNvPr>
          <p:cNvPicPr>
            <a:picLocks noChangeAspect="1"/>
          </p:cNvPicPr>
          <p:nvPr/>
        </p:nvPicPr>
        <p:blipFill>
          <a:blip r:embed="rId28">
            <a:alphaModFix amt="5000"/>
          </a:blip>
          <a:stretch>
            <a:fillRect/>
          </a:stretch>
        </p:blipFill>
        <p:spPr>
          <a:xfrm>
            <a:off x="2159000" y="4178300"/>
            <a:ext cx="7467600" cy="8597900"/>
          </a:xfrm>
          <a:prstGeom prst="rect">
            <a:avLst/>
          </a:prstGeom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402637A7-1172-90E6-CE81-1FA463F4A192}"/>
              </a:ext>
            </a:extLst>
          </p:cNvPr>
          <p:cNvPicPr>
            <a:picLocks noChangeAspect="1"/>
          </p:cNvPicPr>
          <p:nvPr/>
        </p:nvPicPr>
        <p:blipFill>
          <a:blip r:embed="rId29">
            <a:alphaModFix amt="70000"/>
          </a:blip>
          <a:stretch>
            <a:fillRect/>
          </a:stretch>
        </p:blipFill>
        <p:spPr>
          <a:xfrm>
            <a:off x="2159000" y="11099800"/>
            <a:ext cx="7467600" cy="1066800"/>
          </a:xfrm>
          <a:prstGeom prst="rect">
            <a:avLst/>
          </a:prstGeom>
        </p:spPr>
      </p:pic>
      <p:pic>
        <p:nvPicPr>
          <p:cNvPr id="39" name="Picture 9">
            <a:extLst>
              <a:ext uri="{FF2B5EF4-FFF2-40B4-BE49-F238E27FC236}">
                <a16:creationId xmlns:a16="http://schemas.microsoft.com/office/drawing/2014/main" id="{13C6CCE3-2DEE-288B-E0EB-0EE99A5AF04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65300" y="4038600"/>
            <a:ext cx="8636000" cy="6642100"/>
          </a:xfrm>
          <a:prstGeom prst="rect">
            <a:avLst/>
          </a:prstGeom>
          <a:effectLst>
            <a:outerShdw blurRad="697492" dir="2700000">
              <a:srgbClr val="000000">
                <a:alpha val="11000"/>
              </a:srgbClr>
            </a:outerShdw>
          </a:effec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7886F6BF-68D2-529B-DA2B-BC93C16DEBF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84400" y="4533900"/>
            <a:ext cx="7810500" cy="5715000"/>
          </a:xfrm>
          <a:prstGeom prst="rect">
            <a:avLst/>
          </a:prstGeom>
        </p:spPr>
      </p:pic>
      <p:pic>
        <p:nvPicPr>
          <p:cNvPr id="41" name="Picture 25">
            <a:extLst>
              <a:ext uri="{FF2B5EF4-FFF2-40B4-BE49-F238E27FC236}">
                <a16:creationId xmlns:a16="http://schemas.microsoft.com/office/drawing/2014/main" id="{1855D31B-E45B-73CF-7A6E-640CC05C4FC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54400" y="2933700"/>
            <a:ext cx="4876800" cy="69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584700" y="10375900"/>
            <a:ext cx="5918200" cy="168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4762500"/>
            <a:ext cx="14681200" cy="527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0" y="5054600"/>
            <a:ext cx="4699000" cy="469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0" y="7048500"/>
            <a:ext cx="3403600" cy="120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3300" y="6311900"/>
            <a:ext cx="11557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3614400" y="10350500"/>
            <a:ext cx="6718300" cy="172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00" y="7035800"/>
            <a:ext cx="36449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1663700"/>
            <a:ext cx="22948900" cy="205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5143500" y="5105400"/>
            <a:ext cx="4584700" cy="458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000" y="5054600"/>
            <a:ext cx="4699000" cy="469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9000" y="7378700"/>
            <a:ext cx="29210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000" y="6515100"/>
            <a:ext cx="1409700" cy="38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15700" y="13106400"/>
            <a:ext cx="1651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400000">
            <a:off x="-4038600" y="8686800"/>
            <a:ext cx="13944600" cy="11823700"/>
          </a:xfrm>
          <a:prstGeom prst="rect">
            <a:avLst/>
          </a:prstGeom>
          <a:effectLst>
            <a:outerShdw blurRad="472914" dist="1091340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-5400000">
            <a:off x="2755900" y="2222500"/>
            <a:ext cx="22047200" cy="22987000"/>
          </a:xfrm>
          <a:prstGeom prst="rect">
            <a:avLst/>
          </a:prstGeom>
          <a:effectLst>
            <a:outerShdw blurRad="881951" dist="1017636" dir="108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9309">
            <a:off x="1854200" y="5448300"/>
            <a:ext cx="3124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4013200"/>
            <a:ext cx="2946400" cy="120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6324600"/>
            <a:ext cx="2882900" cy="71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100" y="7454900"/>
            <a:ext cx="1993900" cy="124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5448300"/>
            <a:ext cx="31242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300" y="6324600"/>
            <a:ext cx="28829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7454900"/>
            <a:ext cx="31496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300" y="4013200"/>
            <a:ext cx="29464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3700" y="5448300"/>
            <a:ext cx="3124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1000" y="6324600"/>
            <a:ext cx="28829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42900" y="7454900"/>
            <a:ext cx="3149600" cy="1193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42900" y="4013200"/>
            <a:ext cx="29464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0" y="5448300"/>
            <a:ext cx="31242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21400" y="6324600"/>
            <a:ext cx="2882900" cy="711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821400" y="7454900"/>
            <a:ext cx="4978400" cy="180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21400" y="4013200"/>
            <a:ext cx="2946400" cy="1206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7300" y="571500"/>
            <a:ext cx="13944600" cy="1143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800" y="1841500"/>
            <a:ext cx="233426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68300"/>
            <a:ext cx="65024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1892300"/>
            <a:ext cx="20942300" cy="1108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8400" y="13106400"/>
            <a:ext cx="152400" cy="3937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FA51D95-5E5F-9EEF-7BD0-BB66634552E3}"/>
              </a:ext>
            </a:extLst>
          </p:cNvPr>
          <p:cNvSpPr/>
          <p:nvPr/>
        </p:nvSpPr>
        <p:spPr>
          <a:xfrm>
            <a:off x="10820400" y="3289300"/>
            <a:ext cx="11125200" cy="8280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 도형 9">
            <a:extLst>
              <a:ext uri="{FF2B5EF4-FFF2-40B4-BE49-F238E27FC236}">
                <a16:creationId xmlns:a16="http://schemas.microsoft.com/office/drawing/2014/main" id="{5A427A11-2ABB-FB24-DFE7-5A5BCFD30BB5}"/>
              </a:ext>
            </a:extLst>
          </p:cNvPr>
          <p:cNvSpPr/>
          <p:nvPr/>
        </p:nvSpPr>
        <p:spPr>
          <a:xfrm>
            <a:off x="7010400" y="3289300"/>
            <a:ext cx="4495800" cy="4559300"/>
          </a:xfrm>
          <a:prstGeom prst="corner">
            <a:avLst>
              <a:gd name="adj1" fmla="val 50000"/>
              <a:gd name="adj2" fmla="val 7633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863313CE-3F2F-42C9-6116-E9EE5F96C276}"/>
              </a:ext>
            </a:extLst>
          </p:cNvPr>
          <p:cNvSpPr/>
          <p:nvPr/>
        </p:nvSpPr>
        <p:spPr>
          <a:xfrm rot="5400000">
            <a:off x="7978792" y="8251809"/>
            <a:ext cx="3492466" cy="3143251"/>
          </a:xfrm>
          <a:prstGeom prst="corner">
            <a:avLst>
              <a:gd name="adj1" fmla="val 42947"/>
              <a:gd name="adj2" fmla="val 6676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ADD4F8F-2DC5-29AC-1EED-37F28E9D4CBB}"/>
              </a:ext>
            </a:extLst>
          </p:cNvPr>
          <p:cNvCxnSpPr>
            <a:cxnSpLocks/>
          </p:cNvCxnSpPr>
          <p:nvPr/>
        </p:nvCxnSpPr>
        <p:spPr>
          <a:xfrm>
            <a:off x="11125200" y="10210800"/>
            <a:ext cx="5943600" cy="1981200"/>
          </a:xfrm>
          <a:prstGeom prst="bentConnector3">
            <a:avLst>
              <a:gd name="adj1" fmla="val -4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3FE4AD-063F-F178-E551-44429EF6575A}"/>
              </a:ext>
            </a:extLst>
          </p:cNvPr>
          <p:cNvSpPr/>
          <p:nvPr/>
        </p:nvSpPr>
        <p:spPr>
          <a:xfrm>
            <a:off x="18211800" y="6667484"/>
            <a:ext cx="3048000" cy="76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5CF75D-F09A-CF47-30E1-DDDDED27E9F7}"/>
              </a:ext>
            </a:extLst>
          </p:cNvPr>
          <p:cNvGrpSpPr/>
          <p:nvPr/>
        </p:nvGrpSpPr>
        <p:grpSpPr>
          <a:xfrm>
            <a:off x="20345400" y="9372600"/>
            <a:ext cx="3238500" cy="1612900"/>
            <a:chOff x="20535900" y="6515100"/>
            <a:chExt cx="3238500" cy="1612900"/>
          </a:xfrm>
        </p:grpSpPr>
        <p:pic>
          <p:nvPicPr>
            <p:cNvPr id="24" name="Picture 37">
              <a:extLst>
                <a:ext uri="{FF2B5EF4-FFF2-40B4-BE49-F238E27FC236}">
                  <a16:creationId xmlns:a16="http://schemas.microsoft.com/office/drawing/2014/main" id="{E8474144-2E8D-BDD0-8955-FE94B245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535900" y="6515100"/>
              <a:ext cx="3238500" cy="1612900"/>
            </a:xfrm>
            <a:prstGeom prst="rect">
              <a:avLst/>
            </a:prstGeom>
          </p:spPr>
        </p:pic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5EB08F94-18FC-18CF-1484-565764D4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974050" y="6800850"/>
              <a:ext cx="2362200" cy="1041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4 -0.05914 L -0.01764 -0.05914 C -0.039 -0.10463 -0.01282 -0.04664 -0.03066 -0.09317 C -0.03242 -0.09769 -0.03496 -0.10104 -0.03678 -0.10544 C -0.0401 -0.11331 -0.0431 -0.12164 -0.04596 -0.12998 C -0.05345 -0.15127 -0.05905 -0.1713 -0.06745 -0.1912 C -0.07103 -0.19965 -0.07454 -0.20845 -0.0789 -0.21563 C -0.0959 -0.24421 -0.14088 -0.31516 -0.16387 -0.33275 C -0.17096 -0.33819 -0.17793 -0.34444 -0.18529 -0.34907 C -0.1985 -0.35729 -0.23203 -0.37072 -0.24342 -0.37627 C -0.2638 -0.38623 -0.29961 -0.40822 -0.32148 -0.41296 C -0.33392 -0.41574 -0.34648 -0.41389 -0.35898 -0.41435 C -0.40182 -0.41343 -0.44473 -0.41412 -0.48756 -0.41157 C -0.49961 -0.41088 -0.51178 -0.40984 -0.5235 -0.40486 C -0.53646 -0.39931 -0.54818 -0.38669 -0.561 -0.38032 C -0.57402 -0.37396 -0.58756 -0.37164 -0.60085 -0.36667 C -0.60853 -0.36389 -0.61608 -0.36019 -0.62376 -0.35718 C -0.64082 -0.35058 -0.65807 -0.34537 -0.67506 -0.33819 C -0.69486 -0.32975 -0.68561 -0.33194 -0.7026 -0.32998 C -0.70696 -0.325 -0.7125 -0.32234 -0.71562 -0.31505 C -0.71634 -0.31319 -0.71719 -0.31146 -0.7179 -0.30961 C -0.71842 -0.30822 -0.7194 -0.30544 -0.7194 -0.30544 L -0.7179 -0.30683 " pathEditMode="relative" ptsTypes="AAAAAAAAAAAAAAAAAAAAAAA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-5400000">
            <a:off x="2755900" y="2222500"/>
            <a:ext cx="22047200" cy="22987000"/>
          </a:xfrm>
          <a:prstGeom prst="rect">
            <a:avLst/>
          </a:prstGeom>
          <a:effectLst>
            <a:outerShdw blurRad="881951" dist="1017636" dir="10800000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700" y="13106400"/>
            <a:ext cx="177800" cy="39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4445000"/>
            <a:ext cx="31496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625600"/>
            <a:ext cx="2438400" cy="334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5400000">
            <a:off x="-4038600" y="8686800"/>
            <a:ext cx="13944600" cy="11823700"/>
          </a:xfrm>
          <a:prstGeom prst="rect">
            <a:avLst/>
          </a:prstGeom>
          <a:effectLst>
            <a:outerShdw blurRad="472914" dist="109134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43600" y="8445500"/>
            <a:ext cx="2667000" cy="101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4900" y="8445500"/>
            <a:ext cx="15621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35400" y="8547100"/>
            <a:ext cx="1168400" cy="77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43600" y="9931400"/>
            <a:ext cx="26416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4900" y="9931400"/>
            <a:ext cx="15621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7000" y="10045700"/>
            <a:ext cx="9271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9400" y="4953000"/>
            <a:ext cx="45593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2146300"/>
            <a:ext cx="8877300" cy="16573500"/>
          </a:xfrm>
          <a:prstGeom prst="rect">
            <a:avLst/>
          </a:prstGeom>
          <a:effectLst>
            <a:outerShdw blurRad="1464010" dist="1569801" dir="2700000">
              <a:srgbClr val="181818">
                <a:alpha val="3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4991100"/>
            <a:ext cx="51181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4000500"/>
            <a:ext cx="53213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54500" y="4178300"/>
            <a:ext cx="3314700" cy="66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9817100"/>
            <a:ext cx="5321300" cy="177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8839200"/>
            <a:ext cx="53213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54500" y="9017000"/>
            <a:ext cx="3314700" cy="66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35400" y="4991100"/>
            <a:ext cx="66929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94300" y="4000500"/>
            <a:ext cx="53340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6827500" y="4178300"/>
            <a:ext cx="33147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6827500" y="9017000"/>
            <a:ext cx="33147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35400" y="9817100"/>
            <a:ext cx="6692900" cy="110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94300" y="8826500"/>
            <a:ext cx="5334000" cy="90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5200" y="5245100"/>
            <a:ext cx="13716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0" y="558800"/>
            <a:ext cx="24384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86100" y="546100"/>
            <a:ext cx="1905000" cy="469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" y="13042900"/>
            <a:ext cx="4699000" cy="46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6800" y="5245100"/>
            <a:ext cx="1371600" cy="838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12700" y="5245100"/>
            <a:ext cx="13716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8400" y="5245100"/>
            <a:ext cx="1371600" cy="838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015700" y="13106400"/>
            <a:ext cx="1778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5600"/>
            <a:ext cx="8877300" cy="16611600"/>
          </a:xfrm>
          <a:prstGeom prst="rect">
            <a:avLst/>
          </a:prstGeom>
          <a:effectLst>
            <a:outerShdw blurRad="1464010" dist="1569801" dir="2700000">
              <a:srgbClr val="181818">
                <a:alpha val="3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300" y="9321800"/>
            <a:ext cx="5461000" cy="81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0" y="9347200"/>
            <a:ext cx="70104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0" y="6921500"/>
            <a:ext cx="74422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400" y="6946900"/>
            <a:ext cx="79248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11531600"/>
            <a:ext cx="86233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0" y="11569700"/>
            <a:ext cx="104521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79999">
            <a:off x="17729200" y="6756400"/>
            <a:ext cx="8763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80000">
            <a:off x="16827500" y="9563100"/>
            <a:ext cx="11176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19800" y="11734800"/>
            <a:ext cx="11049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469900"/>
            <a:ext cx="28194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8600" y="330200"/>
            <a:ext cx="24892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0" y="558800"/>
            <a:ext cx="24384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94000" y="330200"/>
            <a:ext cx="24892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86100" y="546100"/>
            <a:ext cx="19050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80700" y="4991100"/>
            <a:ext cx="6286500" cy="80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80700" y="5054600"/>
            <a:ext cx="60706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28200" y="3302000"/>
            <a:ext cx="78994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02800" y="3340100"/>
            <a:ext cx="79248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00000">
            <a:off x="17767300" y="3949700"/>
            <a:ext cx="8001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9999">
            <a:off x="17284700" y="5105400"/>
            <a:ext cx="1130300" cy="33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193000" y="10947400"/>
            <a:ext cx="1739900" cy="190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13400" y="9245600"/>
            <a:ext cx="5486400" cy="965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481800" y="3327400"/>
            <a:ext cx="3568700" cy="1663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630900" y="5092700"/>
            <a:ext cx="5321300" cy="1727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0100" y="1219200"/>
            <a:ext cx="23342600" cy="8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952200" y="13106400"/>
            <a:ext cx="292100" cy="393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Admin</cp:lastModifiedBy>
  <cp:revision>8</cp:revision>
  <cp:lastPrinted>2026-01-10T04:47:42Z</cp:lastPrinted>
  <dcterms:created xsi:type="dcterms:W3CDTF">2006-08-16T00:00:00Z</dcterms:created>
  <dcterms:modified xsi:type="dcterms:W3CDTF">2026-01-10T07:58:33Z</dcterms:modified>
</cp:coreProperties>
</file>